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notesMasterIdLst>
    <p:notesMasterId r:id="rId27"/>
  </p:notesMasterIdLst>
  <p:handoutMasterIdLst>
    <p:handoutMasterId r:id="rId28"/>
  </p:handoutMasterIdLst>
  <p:sldIdLst>
    <p:sldId id="256" r:id="rId5"/>
    <p:sldId id="506" r:id="rId6"/>
    <p:sldId id="507" r:id="rId7"/>
    <p:sldId id="508" r:id="rId8"/>
    <p:sldId id="275" r:id="rId9"/>
    <p:sldId id="509" r:id="rId10"/>
    <p:sldId id="510" r:id="rId11"/>
    <p:sldId id="511" r:id="rId12"/>
    <p:sldId id="512" r:id="rId13"/>
    <p:sldId id="513" r:id="rId14"/>
    <p:sldId id="514" r:id="rId15"/>
    <p:sldId id="516" r:id="rId16"/>
    <p:sldId id="515" r:id="rId17"/>
    <p:sldId id="517" r:id="rId18"/>
    <p:sldId id="518" r:id="rId19"/>
    <p:sldId id="519" r:id="rId20"/>
    <p:sldId id="520" r:id="rId21"/>
    <p:sldId id="521" r:id="rId22"/>
    <p:sldId id="522" r:id="rId23"/>
    <p:sldId id="523" r:id="rId24"/>
    <p:sldId id="524" r:id="rId25"/>
    <p:sldId id="526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82"/>
    <p:restoredTop sz="78776"/>
  </p:normalViewPr>
  <p:slideViewPr>
    <p:cSldViewPr snapToGrid="0" snapToObjects="1">
      <p:cViewPr varScale="1">
        <p:scale>
          <a:sx n="99" d="100"/>
          <a:sy n="99" d="100"/>
        </p:scale>
        <p:origin x="1568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4" d="100"/>
          <a:sy n="114" d="100"/>
        </p:scale>
        <p:origin x="330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jamin Turconi" userId="8e0f74d8-d029-4cf5-9486-c0c6483af300" providerId="ADAL" clId="{9B7B2CDE-BA4D-A44A-8E73-CA7AAA8F62D0}"/>
    <pc:docChg chg="modSld">
      <pc:chgData name="Benjamin Turconi" userId="8e0f74d8-d029-4cf5-9486-c0c6483af300" providerId="ADAL" clId="{9B7B2CDE-BA4D-A44A-8E73-CA7AAA8F62D0}" dt="2022-12-28T00:59:45.233" v="13" actId="1076"/>
      <pc:docMkLst>
        <pc:docMk/>
      </pc:docMkLst>
      <pc:sldChg chg="modSp mod">
        <pc:chgData name="Benjamin Turconi" userId="8e0f74d8-d029-4cf5-9486-c0c6483af300" providerId="ADAL" clId="{9B7B2CDE-BA4D-A44A-8E73-CA7AAA8F62D0}" dt="2022-12-28T00:58:11.315" v="3" actId="1076"/>
        <pc:sldMkLst>
          <pc:docMk/>
          <pc:sldMk cId="2020426840" sldId="275"/>
        </pc:sldMkLst>
        <pc:spChg chg="mod">
          <ac:chgData name="Benjamin Turconi" userId="8e0f74d8-d029-4cf5-9486-c0c6483af300" providerId="ADAL" clId="{9B7B2CDE-BA4D-A44A-8E73-CA7AAA8F62D0}" dt="2022-12-28T00:58:11.315" v="3" actId="1076"/>
          <ac:spMkLst>
            <pc:docMk/>
            <pc:sldMk cId="2020426840" sldId="275"/>
            <ac:spMk id="3" creationId="{CE8C598D-7FA7-44D4-B1ED-DF1B5E76DC9F}"/>
          </ac:spMkLst>
        </pc:spChg>
      </pc:sldChg>
      <pc:sldChg chg="modSp mod">
        <pc:chgData name="Benjamin Turconi" userId="8e0f74d8-d029-4cf5-9486-c0c6483af300" providerId="ADAL" clId="{9B7B2CDE-BA4D-A44A-8E73-CA7AAA8F62D0}" dt="2022-12-28T00:58:18.049" v="4" actId="1076"/>
        <pc:sldMkLst>
          <pc:docMk/>
          <pc:sldMk cId="973374997" sldId="509"/>
        </pc:sldMkLst>
        <pc:spChg chg="mod">
          <ac:chgData name="Benjamin Turconi" userId="8e0f74d8-d029-4cf5-9486-c0c6483af300" providerId="ADAL" clId="{9B7B2CDE-BA4D-A44A-8E73-CA7AAA8F62D0}" dt="2022-12-28T00:58:18.049" v="4" actId="1076"/>
          <ac:spMkLst>
            <pc:docMk/>
            <pc:sldMk cId="973374997" sldId="509"/>
            <ac:spMk id="3" creationId="{CE8C598D-7FA7-44D4-B1ED-DF1B5E76DC9F}"/>
          </ac:spMkLst>
        </pc:spChg>
      </pc:sldChg>
      <pc:sldChg chg="modSp mod">
        <pc:chgData name="Benjamin Turconi" userId="8e0f74d8-d029-4cf5-9486-c0c6483af300" providerId="ADAL" clId="{9B7B2CDE-BA4D-A44A-8E73-CA7AAA8F62D0}" dt="2022-12-28T00:58:41.982" v="5" actId="1076"/>
        <pc:sldMkLst>
          <pc:docMk/>
          <pc:sldMk cId="2781865484" sldId="510"/>
        </pc:sldMkLst>
        <pc:spChg chg="mod">
          <ac:chgData name="Benjamin Turconi" userId="8e0f74d8-d029-4cf5-9486-c0c6483af300" providerId="ADAL" clId="{9B7B2CDE-BA4D-A44A-8E73-CA7AAA8F62D0}" dt="2022-12-28T00:58:41.982" v="5" actId="1076"/>
          <ac:spMkLst>
            <pc:docMk/>
            <pc:sldMk cId="2781865484" sldId="510"/>
            <ac:spMk id="3" creationId="{CE8C598D-7FA7-44D4-B1ED-DF1B5E76DC9F}"/>
          </ac:spMkLst>
        </pc:spChg>
      </pc:sldChg>
      <pc:sldChg chg="modSp mod">
        <pc:chgData name="Benjamin Turconi" userId="8e0f74d8-d029-4cf5-9486-c0c6483af300" providerId="ADAL" clId="{9B7B2CDE-BA4D-A44A-8E73-CA7AAA8F62D0}" dt="2022-12-28T00:58:51.383" v="6" actId="1076"/>
        <pc:sldMkLst>
          <pc:docMk/>
          <pc:sldMk cId="3301380807" sldId="511"/>
        </pc:sldMkLst>
        <pc:spChg chg="mod">
          <ac:chgData name="Benjamin Turconi" userId="8e0f74d8-d029-4cf5-9486-c0c6483af300" providerId="ADAL" clId="{9B7B2CDE-BA4D-A44A-8E73-CA7AAA8F62D0}" dt="2022-12-28T00:58:51.383" v="6" actId="1076"/>
          <ac:spMkLst>
            <pc:docMk/>
            <pc:sldMk cId="3301380807" sldId="511"/>
            <ac:spMk id="3" creationId="{CE8C598D-7FA7-44D4-B1ED-DF1B5E76DC9F}"/>
          </ac:spMkLst>
        </pc:spChg>
      </pc:sldChg>
      <pc:sldChg chg="modSp mod">
        <pc:chgData name="Benjamin Turconi" userId="8e0f74d8-d029-4cf5-9486-c0c6483af300" providerId="ADAL" clId="{9B7B2CDE-BA4D-A44A-8E73-CA7AAA8F62D0}" dt="2022-12-28T00:58:58.351" v="7" actId="1076"/>
        <pc:sldMkLst>
          <pc:docMk/>
          <pc:sldMk cId="3140378577" sldId="512"/>
        </pc:sldMkLst>
        <pc:spChg chg="mod">
          <ac:chgData name="Benjamin Turconi" userId="8e0f74d8-d029-4cf5-9486-c0c6483af300" providerId="ADAL" clId="{9B7B2CDE-BA4D-A44A-8E73-CA7AAA8F62D0}" dt="2022-12-28T00:58:58.351" v="7" actId="1076"/>
          <ac:spMkLst>
            <pc:docMk/>
            <pc:sldMk cId="3140378577" sldId="512"/>
            <ac:spMk id="3" creationId="{CE8C598D-7FA7-44D4-B1ED-DF1B5E76DC9F}"/>
          </ac:spMkLst>
        </pc:spChg>
      </pc:sldChg>
      <pc:sldChg chg="modSp mod">
        <pc:chgData name="Benjamin Turconi" userId="8e0f74d8-d029-4cf5-9486-c0c6483af300" providerId="ADAL" clId="{9B7B2CDE-BA4D-A44A-8E73-CA7AAA8F62D0}" dt="2022-12-28T00:59:05.215" v="8" actId="1076"/>
        <pc:sldMkLst>
          <pc:docMk/>
          <pc:sldMk cId="1284549252" sldId="513"/>
        </pc:sldMkLst>
        <pc:spChg chg="mod">
          <ac:chgData name="Benjamin Turconi" userId="8e0f74d8-d029-4cf5-9486-c0c6483af300" providerId="ADAL" clId="{9B7B2CDE-BA4D-A44A-8E73-CA7AAA8F62D0}" dt="2022-12-28T00:59:05.215" v="8" actId="1076"/>
          <ac:spMkLst>
            <pc:docMk/>
            <pc:sldMk cId="1284549252" sldId="513"/>
            <ac:spMk id="3" creationId="{CE8C598D-7FA7-44D4-B1ED-DF1B5E76DC9F}"/>
          </ac:spMkLst>
        </pc:spChg>
      </pc:sldChg>
      <pc:sldChg chg="modSp mod">
        <pc:chgData name="Benjamin Turconi" userId="8e0f74d8-d029-4cf5-9486-c0c6483af300" providerId="ADAL" clId="{9B7B2CDE-BA4D-A44A-8E73-CA7AAA8F62D0}" dt="2022-12-28T00:59:13.215" v="9" actId="1076"/>
        <pc:sldMkLst>
          <pc:docMk/>
          <pc:sldMk cId="3442095265" sldId="514"/>
        </pc:sldMkLst>
        <pc:spChg chg="mod">
          <ac:chgData name="Benjamin Turconi" userId="8e0f74d8-d029-4cf5-9486-c0c6483af300" providerId="ADAL" clId="{9B7B2CDE-BA4D-A44A-8E73-CA7AAA8F62D0}" dt="2022-12-28T00:59:13.215" v="9" actId="1076"/>
          <ac:spMkLst>
            <pc:docMk/>
            <pc:sldMk cId="3442095265" sldId="514"/>
            <ac:spMk id="3" creationId="{CE8C598D-7FA7-44D4-B1ED-DF1B5E76DC9F}"/>
          </ac:spMkLst>
        </pc:spChg>
      </pc:sldChg>
      <pc:sldChg chg="modSp mod">
        <pc:chgData name="Benjamin Turconi" userId="8e0f74d8-d029-4cf5-9486-c0c6483af300" providerId="ADAL" clId="{9B7B2CDE-BA4D-A44A-8E73-CA7AAA8F62D0}" dt="2022-12-28T00:59:23.082" v="10" actId="1076"/>
        <pc:sldMkLst>
          <pc:docMk/>
          <pc:sldMk cId="703431447" sldId="515"/>
        </pc:sldMkLst>
        <pc:spChg chg="mod">
          <ac:chgData name="Benjamin Turconi" userId="8e0f74d8-d029-4cf5-9486-c0c6483af300" providerId="ADAL" clId="{9B7B2CDE-BA4D-A44A-8E73-CA7AAA8F62D0}" dt="2022-12-28T00:59:23.082" v="10" actId="1076"/>
          <ac:spMkLst>
            <pc:docMk/>
            <pc:sldMk cId="703431447" sldId="515"/>
            <ac:spMk id="3" creationId="{CE8C598D-7FA7-44D4-B1ED-DF1B5E76DC9F}"/>
          </ac:spMkLst>
        </pc:spChg>
      </pc:sldChg>
      <pc:sldChg chg="modSp mod">
        <pc:chgData name="Benjamin Turconi" userId="8e0f74d8-d029-4cf5-9486-c0c6483af300" providerId="ADAL" clId="{9B7B2CDE-BA4D-A44A-8E73-CA7AAA8F62D0}" dt="2022-12-28T00:59:31.065" v="11" actId="1076"/>
        <pc:sldMkLst>
          <pc:docMk/>
          <pc:sldMk cId="855982531" sldId="517"/>
        </pc:sldMkLst>
        <pc:spChg chg="mod">
          <ac:chgData name="Benjamin Turconi" userId="8e0f74d8-d029-4cf5-9486-c0c6483af300" providerId="ADAL" clId="{9B7B2CDE-BA4D-A44A-8E73-CA7AAA8F62D0}" dt="2022-12-28T00:59:31.065" v="11" actId="1076"/>
          <ac:spMkLst>
            <pc:docMk/>
            <pc:sldMk cId="855982531" sldId="517"/>
            <ac:spMk id="3" creationId="{CE8C598D-7FA7-44D4-B1ED-DF1B5E76DC9F}"/>
          </ac:spMkLst>
        </pc:spChg>
      </pc:sldChg>
      <pc:sldChg chg="modSp mod">
        <pc:chgData name="Benjamin Turconi" userId="8e0f74d8-d029-4cf5-9486-c0c6483af300" providerId="ADAL" clId="{9B7B2CDE-BA4D-A44A-8E73-CA7AAA8F62D0}" dt="2022-12-28T00:59:39.165" v="12" actId="1076"/>
        <pc:sldMkLst>
          <pc:docMk/>
          <pc:sldMk cId="2281176998" sldId="519"/>
        </pc:sldMkLst>
        <pc:spChg chg="mod">
          <ac:chgData name="Benjamin Turconi" userId="8e0f74d8-d029-4cf5-9486-c0c6483af300" providerId="ADAL" clId="{9B7B2CDE-BA4D-A44A-8E73-CA7AAA8F62D0}" dt="2022-12-28T00:59:39.165" v="12" actId="1076"/>
          <ac:spMkLst>
            <pc:docMk/>
            <pc:sldMk cId="2281176998" sldId="519"/>
            <ac:spMk id="3" creationId="{CE8C598D-7FA7-44D4-B1ED-DF1B5E76DC9F}"/>
          </ac:spMkLst>
        </pc:spChg>
      </pc:sldChg>
      <pc:sldChg chg="modSp mod">
        <pc:chgData name="Benjamin Turconi" userId="8e0f74d8-d029-4cf5-9486-c0c6483af300" providerId="ADAL" clId="{9B7B2CDE-BA4D-A44A-8E73-CA7AAA8F62D0}" dt="2022-12-28T00:59:45.233" v="13" actId="1076"/>
        <pc:sldMkLst>
          <pc:docMk/>
          <pc:sldMk cId="622865866" sldId="520"/>
        </pc:sldMkLst>
        <pc:spChg chg="mod">
          <ac:chgData name="Benjamin Turconi" userId="8e0f74d8-d029-4cf5-9486-c0c6483af300" providerId="ADAL" clId="{9B7B2CDE-BA4D-A44A-8E73-CA7AAA8F62D0}" dt="2022-12-28T00:59:45.233" v="13" actId="1076"/>
          <ac:spMkLst>
            <pc:docMk/>
            <pc:sldMk cId="622865866" sldId="520"/>
            <ac:spMk id="3" creationId="{CE8C598D-7FA7-44D4-B1ED-DF1B5E76DC9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801A60-D2F7-4243-8C7F-0475B13F01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Founders Grotesk Text Medium" panose="020B0503030202060204" pitchFamily="34" charset="77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A1EA72-8069-F44C-BB57-AC0A0A24C1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C21EE-7332-D644-9C2D-097A646A79D2}" type="datetimeFigureOut">
              <a:rPr lang="en-US" smtClean="0">
                <a:latin typeface="Founders Grotesk Text Medium" panose="020B0503030202060204" pitchFamily="34" charset="77"/>
              </a:rPr>
              <a:t>12/27/22</a:t>
            </a:fld>
            <a:endParaRPr lang="en-US" dirty="0">
              <a:latin typeface="Founders Grotesk Text Medium" panose="020B0503030202060204" pitchFamily="34" charset="77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955C25-0238-2240-A7BF-71C7DACB0A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Founders Grotesk Text Medium" panose="020B0503030202060204" pitchFamily="34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A8A6AF-4108-9147-B27B-CDB3ACA42A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6733E-8A81-6547-8C82-8FF35796149D}" type="slidenum">
              <a:rPr lang="en-US" smtClean="0">
                <a:latin typeface="Founders Grotesk Text Medium" panose="020B0503030202060204" pitchFamily="34" charset="77"/>
              </a:rPr>
              <a:t>‹#›</a:t>
            </a:fld>
            <a:endParaRPr lang="en-US" dirty="0">
              <a:latin typeface="Founders Grotesk Text Medium" panose="020B0503030202060204" pitchFamily="34" charset="77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2CB066-B476-9A48-94B7-AEBA0D4CE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327" y="7590209"/>
            <a:ext cx="3687763" cy="15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76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Founders Grotesk Text Medium" panose="020B050303020206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Founders Grotesk Text Medium" panose="020B0503030202060204" pitchFamily="34" charset="77"/>
              </a:defRPr>
            </a:lvl1pPr>
          </a:lstStyle>
          <a:p>
            <a:fld id="{76CA01E5-D643-F746-A0B3-627DB2DF6B97}" type="datetimeFigureOut">
              <a:rPr lang="en-US" smtClean="0"/>
              <a:pPr/>
              <a:t>12/27/22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Founders Grotesk Text Medium" panose="020B050303020206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Founders Grotesk Text Medium" panose="020B0503030202060204" pitchFamily="34" charset="77"/>
              </a:defRPr>
            </a:lvl1pPr>
          </a:lstStyle>
          <a:p>
            <a:fld id="{F05B65BD-1B37-E645-970A-0A382CA052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4A65059-DAF0-FF4E-8B9C-36C022685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671" y="7637526"/>
            <a:ext cx="3483052" cy="147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08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1" i="0" kern="1200">
        <a:solidFill>
          <a:schemeClr val="tx1"/>
        </a:solidFill>
        <a:latin typeface="Founders Grotesk Text Bold" panose="020B0503030202060204" pitchFamily="34" charset="77"/>
        <a:ea typeface="+mn-ea"/>
        <a:cs typeface="+mn-cs"/>
      </a:defRPr>
    </a:lvl1pPr>
    <a:lvl2pPr marL="457200" algn="l" defTabSz="914400" rtl="0" eaLnBrk="1" latinLnBrk="0" hangingPunct="1">
      <a:defRPr sz="1200" b="1" i="0" kern="1200">
        <a:solidFill>
          <a:schemeClr val="tx1"/>
        </a:solidFill>
        <a:latin typeface="Founders Grotesk Text Semibold" panose="020B0503030202060204" pitchFamily="34" charset="77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Founders Grotesk Text Medium" panose="020B0503030202060204" pitchFamily="34" charset="77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Founders Grotesk Text Regular" panose="020B0503030202060204" pitchFamily="34" charset="77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Founders Grotesk Text Light" panose="020B0303030202060204" pitchFamily="34" charset="77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5B65BD-1B37-E645-970A-0A382CA0525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3324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D35E54-A83E-4C94-89E9-8707DF8F31E3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813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D35E54-A83E-4C94-89E9-8707DF8F31E3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117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5B65BD-1B37-E645-970A-0A382CA0525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579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D35E54-A83E-4C94-89E9-8707DF8F31E3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533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D35E54-A83E-4C94-89E9-8707DF8F31E3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894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5B65BD-1B37-E645-970A-0A382CA0525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7950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D35E54-A83E-4C94-89E9-8707DF8F31E3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727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D35E54-A83E-4C94-89E9-8707DF8F31E3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801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5B65BD-1B37-E645-970A-0A382CA05254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1413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5B65BD-1B37-E645-970A-0A382CA05254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205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5B65BD-1B37-E645-970A-0A382CA0525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11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5B65BD-1B37-E645-970A-0A382CA05254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4891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5B65BD-1B37-E645-970A-0A382CA05254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37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5B65BD-1B37-E645-970A-0A382CA0525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444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5B65BD-1B37-E645-970A-0A382CA0525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969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D35E54-A83E-4C94-89E9-8707DF8F31E3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344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D35E54-A83E-4C94-89E9-8707DF8F31E3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127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D35E54-A83E-4C94-89E9-8707DF8F31E3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37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D35E54-A83E-4C94-89E9-8707DF8F31E3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75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D35E54-A83E-4C94-89E9-8707DF8F31E3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13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57A434B-AE6E-A444-8302-DDE9603BA4D5}"/>
              </a:ext>
            </a:extLst>
          </p:cNvPr>
          <p:cNvSpPr/>
          <p:nvPr userDrawn="1"/>
        </p:nvSpPr>
        <p:spPr>
          <a:xfrm>
            <a:off x="9666514" y="0"/>
            <a:ext cx="2525486" cy="6858000"/>
          </a:xfrm>
          <a:prstGeom prst="rect">
            <a:avLst/>
          </a:prstGeom>
          <a:solidFill>
            <a:srgbClr val="1E1E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1E1E1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rgbClr val="1E1E1E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57961" y="6356350"/>
            <a:ext cx="5374106" cy="3651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B51E818-711C-4D4A-9FDB-F50120F3A7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66514" y="4761522"/>
            <a:ext cx="2525486" cy="209647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E1E1E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>
              <a:defRPr>
                <a:solidFill>
                  <a:srgbClr val="1E1E1E"/>
                </a:solidFill>
              </a:defRPr>
            </a:lvl1pPr>
            <a:lvl2pPr>
              <a:defRPr>
                <a:solidFill>
                  <a:srgbClr val="1E1E1E"/>
                </a:solidFill>
              </a:defRPr>
            </a:lvl2pPr>
            <a:lvl3pPr>
              <a:defRPr>
                <a:solidFill>
                  <a:srgbClr val="1E1E1E"/>
                </a:solidFill>
              </a:defRPr>
            </a:lvl3pPr>
            <a:lvl4pPr>
              <a:defRPr>
                <a:solidFill>
                  <a:srgbClr val="1E1E1E"/>
                </a:solidFill>
              </a:defRPr>
            </a:lvl4pPr>
            <a:lvl5pPr>
              <a:defRPr>
                <a:solidFill>
                  <a:srgbClr val="1E1E1E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>
            <a:lvl1pPr>
              <a:defRPr>
                <a:solidFill>
                  <a:srgbClr val="1E1E1E"/>
                </a:solidFill>
              </a:defRPr>
            </a:lvl1pPr>
            <a:lvl2pPr>
              <a:defRPr>
                <a:solidFill>
                  <a:srgbClr val="1E1E1E"/>
                </a:solidFill>
              </a:defRPr>
            </a:lvl2pPr>
            <a:lvl3pPr>
              <a:defRPr>
                <a:solidFill>
                  <a:srgbClr val="1E1E1E"/>
                </a:solidFill>
              </a:defRPr>
            </a:lvl3pPr>
            <a:lvl4pPr>
              <a:defRPr>
                <a:solidFill>
                  <a:srgbClr val="1E1E1E"/>
                </a:solidFill>
              </a:defRPr>
            </a:lvl4pPr>
            <a:lvl5pPr>
              <a:defRPr>
                <a:solidFill>
                  <a:srgbClr val="1E1E1E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E1E1E"/>
                </a:solidFill>
              </a:defRPr>
            </a:lvl1pPr>
            <a:lvl2pPr>
              <a:defRPr>
                <a:solidFill>
                  <a:srgbClr val="1E1E1E"/>
                </a:solidFill>
              </a:defRPr>
            </a:lvl2pPr>
            <a:lvl3pPr>
              <a:defRPr>
                <a:solidFill>
                  <a:srgbClr val="1E1E1E"/>
                </a:solidFill>
              </a:defRPr>
            </a:lvl3pPr>
            <a:lvl4pPr>
              <a:defRPr>
                <a:solidFill>
                  <a:srgbClr val="1E1E1E"/>
                </a:solidFill>
              </a:defRPr>
            </a:lvl4pPr>
            <a:lvl5pPr>
              <a:defRPr>
                <a:solidFill>
                  <a:srgbClr val="1E1E1E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1" i="0" spc="-100" baseline="0">
                <a:solidFill>
                  <a:srgbClr val="1E1E1E"/>
                </a:solidFill>
                <a:latin typeface="Founders Grotesk Text Bold" panose="020B0503030202060204" pitchFamily="34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b="0" i="0" cap="none" spc="0" baseline="0">
                <a:solidFill>
                  <a:srgbClr val="1E1E1E"/>
                </a:solidFill>
                <a:latin typeface="Founders Grotesk Text Medium" panose="020B0503030202060204" pitchFamily="34" charset="7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>
                <a:solidFill>
                  <a:srgbClr val="1E1E1E"/>
                </a:solidFill>
              </a:defRPr>
            </a:lvl1pPr>
            <a:lvl2pPr>
              <a:defRPr sz="1800">
                <a:solidFill>
                  <a:srgbClr val="1E1E1E"/>
                </a:solidFill>
              </a:defRPr>
            </a:lvl2pPr>
            <a:lvl3pPr>
              <a:defRPr sz="1600">
                <a:solidFill>
                  <a:srgbClr val="1E1E1E"/>
                </a:solidFill>
              </a:defRPr>
            </a:lvl3pPr>
            <a:lvl4pPr>
              <a:defRPr sz="1400">
                <a:solidFill>
                  <a:srgbClr val="1E1E1E"/>
                </a:solidFill>
              </a:defRPr>
            </a:lvl4pPr>
            <a:lvl5pPr>
              <a:defRPr sz="1400">
                <a:solidFill>
                  <a:srgbClr val="1E1E1E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>
                <a:solidFill>
                  <a:srgbClr val="1E1E1E"/>
                </a:solidFill>
              </a:defRPr>
            </a:lvl1pPr>
            <a:lvl2pPr>
              <a:defRPr sz="1800">
                <a:solidFill>
                  <a:srgbClr val="1E1E1E"/>
                </a:solidFill>
              </a:defRPr>
            </a:lvl2pPr>
            <a:lvl3pPr>
              <a:defRPr sz="1600">
                <a:solidFill>
                  <a:srgbClr val="1E1E1E"/>
                </a:solidFill>
              </a:defRPr>
            </a:lvl3pPr>
            <a:lvl4pPr>
              <a:defRPr sz="1400">
                <a:solidFill>
                  <a:srgbClr val="1E1E1E"/>
                </a:solidFill>
              </a:defRPr>
            </a:lvl4pPr>
            <a:lvl5pPr>
              <a:defRPr sz="1400">
                <a:solidFill>
                  <a:srgbClr val="1E1E1E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12/27/22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rgbClr val="1E1E1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>
                <a:solidFill>
                  <a:srgbClr val="1E1E1E"/>
                </a:solidFill>
              </a:defRPr>
            </a:lvl1pPr>
            <a:lvl2pPr>
              <a:defRPr sz="1800">
                <a:solidFill>
                  <a:srgbClr val="1E1E1E"/>
                </a:solidFill>
              </a:defRPr>
            </a:lvl2pPr>
            <a:lvl3pPr>
              <a:defRPr sz="1600">
                <a:solidFill>
                  <a:srgbClr val="1E1E1E"/>
                </a:solidFill>
              </a:defRPr>
            </a:lvl3pPr>
            <a:lvl4pPr>
              <a:defRPr sz="1400">
                <a:solidFill>
                  <a:srgbClr val="1E1E1E"/>
                </a:solidFill>
              </a:defRPr>
            </a:lvl4pPr>
            <a:lvl5pPr>
              <a:defRPr sz="1400">
                <a:solidFill>
                  <a:srgbClr val="1E1E1E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rgbClr val="1E1E1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>
                <a:solidFill>
                  <a:srgbClr val="1E1E1E"/>
                </a:solidFill>
              </a:defRPr>
            </a:lvl1pPr>
            <a:lvl2pPr>
              <a:defRPr sz="1800">
                <a:solidFill>
                  <a:srgbClr val="1E1E1E"/>
                </a:solidFill>
              </a:defRPr>
            </a:lvl2pPr>
            <a:lvl3pPr>
              <a:defRPr sz="1600">
                <a:solidFill>
                  <a:srgbClr val="1E1E1E"/>
                </a:solidFill>
              </a:defRPr>
            </a:lvl3pPr>
            <a:lvl4pPr>
              <a:defRPr sz="1400">
                <a:solidFill>
                  <a:srgbClr val="1E1E1E"/>
                </a:solidFill>
              </a:defRPr>
            </a:lvl4pPr>
            <a:lvl5pPr>
              <a:defRPr sz="1400">
                <a:solidFill>
                  <a:srgbClr val="1E1E1E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12/27/22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12/27/22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1AF1A44-3F33-BE42-90AB-F392CCC25B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66514" y="4754955"/>
            <a:ext cx="2533398" cy="210304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E1E1E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1" i="0" baseline="0">
                <a:latin typeface="Founders Grotesk Text Bold" panose="020B0503030202060204" pitchFamily="34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>
                <a:solidFill>
                  <a:srgbClr val="1E1E1E"/>
                </a:solidFill>
              </a:defRPr>
            </a:lvl1pPr>
            <a:lvl2pPr>
              <a:defRPr sz="1800">
                <a:solidFill>
                  <a:srgbClr val="1E1E1E"/>
                </a:solidFill>
              </a:defRPr>
            </a:lvl2pPr>
            <a:lvl3pPr>
              <a:defRPr sz="1600">
                <a:solidFill>
                  <a:srgbClr val="1E1E1E"/>
                </a:solidFill>
              </a:defRPr>
            </a:lvl3pPr>
            <a:lvl4pPr>
              <a:defRPr sz="1400">
                <a:solidFill>
                  <a:srgbClr val="1E1E1E"/>
                </a:solidFill>
              </a:defRPr>
            </a:lvl4pPr>
            <a:lvl5pPr>
              <a:defRPr sz="1400">
                <a:solidFill>
                  <a:srgbClr val="1E1E1E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1E1E1E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12/27/22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1">
                <a:latin typeface="Founders Grotesk Text Bold" panose="020B0503030202060204" pitchFamily="34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rgbClr val="1E1E1E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1E1E1E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12/27/22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21A822D-97C1-4F4F-9B5A-591C29E4F20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666514" y="4754955"/>
            <a:ext cx="2533398" cy="210304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0">
                <a:solidFill>
                  <a:schemeClr val="tx1">
                    <a:lumMod val="50000"/>
                    <a:lumOff val="50000"/>
                  </a:schemeClr>
                </a:solidFill>
                <a:latin typeface="Founders Grotesk Text Medium" panose="020B0503030202060204" pitchFamily="34" charset="77"/>
              </a:defRPr>
            </a:lvl1pPr>
          </a:lstStyle>
          <a:p>
            <a:fld id="{5586B75A-687E-405C-8A0B-8D00578BA2C3}" type="datetimeFigureOut">
              <a:rPr lang="en-US" smtClean="0"/>
              <a:pPr/>
              <a:t>12/27/22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0">
                <a:solidFill>
                  <a:schemeClr val="tx1">
                    <a:lumMod val="50000"/>
                    <a:lumOff val="50000"/>
                  </a:schemeClr>
                </a:solidFill>
                <a:latin typeface="Founders Grotesk Text Medium" panose="020B050303020206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06795" y="6356350"/>
            <a:ext cx="7856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accent1"/>
                </a:solidFill>
                <a:latin typeface="Founders Grotesk Text Medium" panose="020B0503030202060204" pitchFamily="34" charset="77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 spc="-60" baseline="0">
          <a:solidFill>
            <a:srgbClr val="1E1E1E"/>
          </a:solidFill>
          <a:latin typeface="Founders Grotesk Text Bold" panose="020B0503030202060204" pitchFamily="34" charset="77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b="1" i="0" kern="1200">
          <a:solidFill>
            <a:srgbClr val="1E1E1E"/>
          </a:solidFill>
          <a:latin typeface="Founders Grotesk Text Semibold" panose="020B0503030202060204" pitchFamily="34" charset="77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b="0" i="0" kern="1200">
          <a:solidFill>
            <a:srgbClr val="1E1E1E"/>
          </a:solidFill>
          <a:latin typeface="Founders Grotesk Text Medium" panose="020B0503030202060204" pitchFamily="34" charset="77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b="0" i="0" kern="1200">
          <a:solidFill>
            <a:srgbClr val="1E1E1E"/>
          </a:solidFill>
          <a:latin typeface="Founders Grotesk Text Medium" panose="020B0503030202060204" pitchFamily="34" charset="77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b="0" i="0" kern="1200">
          <a:solidFill>
            <a:srgbClr val="1E1E1E"/>
          </a:solidFill>
          <a:latin typeface="Founders Grotesk Text Regular" panose="020B0503030202060204" pitchFamily="34" charset="77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b="0" i="0" kern="1200">
          <a:solidFill>
            <a:srgbClr val="1E1E1E"/>
          </a:solidFill>
          <a:latin typeface="Founders Grotesk Text Regular" panose="020B0503030202060204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B6567-F690-5946-AC50-399D522F1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204" y="986733"/>
            <a:ext cx="8274570" cy="4066529"/>
          </a:xfrm>
        </p:spPr>
        <p:txBody>
          <a:bodyPr/>
          <a:lstStyle/>
          <a:p>
            <a:pPr algn="ctr"/>
            <a:r>
              <a:rPr lang="en-US" dirty="0">
                <a:latin typeface="Founders Grotesk Text Regular"/>
              </a:rPr>
              <a:t>XXX CHAPTER</a:t>
            </a:r>
            <a:br>
              <a:rPr lang="en-US" dirty="0">
                <a:latin typeface="Founders Grotesk Text Regular"/>
              </a:rPr>
            </a:br>
            <a:r>
              <a:rPr lang="en-US" dirty="0">
                <a:latin typeface="Founders Grotesk Text Regular"/>
              </a:rPr>
              <a:t>Chapter Meeting</a:t>
            </a:r>
            <a:br>
              <a:rPr lang="en-US" dirty="0">
                <a:latin typeface="Founders Grotesk Text Regular"/>
              </a:rPr>
            </a:br>
            <a:r>
              <a:rPr lang="en-US" dirty="0">
                <a:latin typeface="Founders Grotesk Text Regular"/>
              </a:rPr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833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A1C5E-E7BD-4549-BD58-AAB0955EA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75656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en-US" sz="4000" b="1" dirty="0">
                <a:solidFill>
                  <a:schemeClr val="tx1"/>
                </a:solidFill>
                <a:latin typeface="Founders Grotesk Text Medium"/>
                <a:ea typeface="+mj-lt"/>
                <a:cs typeface="+mj-lt"/>
              </a:rPr>
              <a:t>Recruitment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C598D-7FA7-44D4-B1ED-DF1B5E76D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9420" y="887100"/>
            <a:ext cx="7036402" cy="50838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1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2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3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4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5</a:t>
            </a:r>
          </a:p>
        </p:txBody>
      </p:sp>
    </p:spTree>
    <p:extLst>
      <p:ext uri="{BB962C8B-B14F-4D97-AF65-F5344CB8AC3E}">
        <p14:creationId xmlns:p14="http://schemas.microsoft.com/office/powerpoint/2010/main" val="1284549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A1C5E-E7BD-4549-BD58-AAB0955EA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75656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en-US" sz="4000" b="1" dirty="0">
                <a:solidFill>
                  <a:schemeClr val="tx1"/>
                </a:solidFill>
                <a:latin typeface="Founders Grotesk Text Medium"/>
                <a:ea typeface="+mj-lt"/>
                <a:cs typeface="+mj-lt"/>
              </a:rPr>
              <a:t>House Manager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C598D-7FA7-44D4-B1ED-DF1B5E76D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9421" y="887100"/>
            <a:ext cx="7036402" cy="50838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1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2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3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4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5</a:t>
            </a:r>
          </a:p>
        </p:txBody>
      </p:sp>
    </p:spTree>
    <p:extLst>
      <p:ext uri="{BB962C8B-B14F-4D97-AF65-F5344CB8AC3E}">
        <p14:creationId xmlns:p14="http://schemas.microsoft.com/office/powerpoint/2010/main" val="3442095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EDBED-78FE-90A0-3A3A-A827B2AF9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/>
          <a:p>
            <a:r>
              <a:rPr lang="en-US" dirty="0"/>
              <a:t>Advisor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10531-D2DB-20D5-BFE9-D5560FA2B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12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A1C5E-E7BD-4549-BD58-AAB0955EA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75656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chemeClr val="tx1"/>
                </a:solidFill>
                <a:latin typeface="Founders Grotesk Text Medium"/>
                <a:ea typeface="+mj-lt"/>
                <a:cs typeface="+mj-lt"/>
              </a:rPr>
              <a:t>Chapter Advisor</a:t>
            </a:r>
            <a:endParaRPr lang="en-US" sz="4000" b="1" dirty="0">
              <a:solidFill>
                <a:schemeClr val="tx1"/>
              </a:solidFill>
              <a:latin typeface="Founders Grotesk Text Medium"/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C598D-7FA7-44D4-B1ED-DF1B5E76D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9421" y="887100"/>
            <a:ext cx="7036402" cy="50838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1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2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3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4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5</a:t>
            </a:r>
          </a:p>
        </p:txBody>
      </p:sp>
    </p:spTree>
    <p:extLst>
      <p:ext uri="{BB962C8B-B14F-4D97-AF65-F5344CB8AC3E}">
        <p14:creationId xmlns:p14="http://schemas.microsoft.com/office/powerpoint/2010/main" val="703431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A1C5E-E7BD-4549-BD58-AAB0955EA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75656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chemeClr val="tx1"/>
                </a:solidFill>
                <a:latin typeface="Founders Grotesk Text Medium"/>
                <a:ea typeface="+mj-lt"/>
                <a:cs typeface="+mj-lt"/>
              </a:rPr>
              <a:t>House Corporation Board Member</a:t>
            </a:r>
            <a:endParaRPr lang="en-US" sz="4000" b="1" dirty="0">
              <a:solidFill>
                <a:schemeClr val="tx1"/>
              </a:solidFill>
              <a:latin typeface="Founders Grotesk Text Medium"/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C598D-7FA7-44D4-B1ED-DF1B5E76D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9421" y="887100"/>
            <a:ext cx="7036402" cy="50838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1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2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3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4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5</a:t>
            </a:r>
          </a:p>
        </p:txBody>
      </p:sp>
    </p:spTree>
    <p:extLst>
      <p:ext uri="{BB962C8B-B14F-4D97-AF65-F5344CB8AC3E}">
        <p14:creationId xmlns:p14="http://schemas.microsoft.com/office/powerpoint/2010/main" val="855982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EDBED-78FE-90A0-3A3A-A827B2AF9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/>
          <a:p>
            <a:r>
              <a:rPr lang="en-US" dirty="0"/>
              <a:t>Committee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10531-D2DB-20D5-BFE9-D5560FA2B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971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A1C5E-E7BD-4549-BD58-AAB0955EA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75656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chemeClr val="tx1"/>
                </a:solidFill>
                <a:latin typeface="Founders Grotesk Text Medium"/>
                <a:ea typeface="+mj-lt"/>
                <a:cs typeface="+mj-lt"/>
              </a:rPr>
              <a:t>Recruitment Committee</a:t>
            </a:r>
            <a:endParaRPr lang="en-US" sz="4000" b="1" dirty="0">
              <a:solidFill>
                <a:schemeClr val="tx1"/>
              </a:solidFill>
              <a:latin typeface="Founders Grotesk Text Medium"/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C598D-7FA7-44D4-B1ED-DF1B5E76D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9420" y="887100"/>
            <a:ext cx="7036402" cy="50838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1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2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3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4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5</a:t>
            </a:r>
          </a:p>
        </p:txBody>
      </p:sp>
    </p:spTree>
    <p:extLst>
      <p:ext uri="{BB962C8B-B14F-4D97-AF65-F5344CB8AC3E}">
        <p14:creationId xmlns:p14="http://schemas.microsoft.com/office/powerpoint/2010/main" val="2281176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A1C5E-E7BD-4549-BD58-AAB0955EA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75656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chemeClr val="tx1"/>
                </a:solidFill>
                <a:latin typeface="Founders Grotesk Text Medium"/>
                <a:ea typeface="+mj-lt"/>
                <a:cs typeface="+mj-lt"/>
              </a:rPr>
              <a:t>XXXX Committee</a:t>
            </a:r>
            <a:endParaRPr lang="en-US" sz="4000" b="1" dirty="0">
              <a:solidFill>
                <a:schemeClr val="tx1"/>
              </a:solidFill>
              <a:latin typeface="Founders Grotesk Text Medium"/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C598D-7FA7-44D4-B1ED-DF1B5E76D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9421" y="887100"/>
            <a:ext cx="7036402" cy="50838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1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2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3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4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5</a:t>
            </a:r>
          </a:p>
        </p:txBody>
      </p:sp>
    </p:spTree>
    <p:extLst>
      <p:ext uri="{BB962C8B-B14F-4D97-AF65-F5344CB8AC3E}">
        <p14:creationId xmlns:p14="http://schemas.microsoft.com/office/powerpoint/2010/main" val="622865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EDBED-78FE-90A0-3A3A-A827B2AF9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/>
          <a:p>
            <a:r>
              <a:rPr lang="en-US" dirty="0"/>
              <a:t>Old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10531-D2DB-20D5-BFE9-D5560FA2B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359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EDBED-78FE-90A0-3A3A-A827B2AF9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/>
          <a:p>
            <a:r>
              <a:rPr lang="en-US" dirty="0"/>
              <a:t>New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10531-D2DB-20D5-BFE9-D5560FA2B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759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EDBED-78FE-90A0-3A3A-A827B2AF9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/>
          <a:p>
            <a:r>
              <a:rPr lang="en-US" dirty="0"/>
              <a:t>Roll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10531-D2DB-20D5-BFE9-D5560FA2B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554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EDBED-78FE-90A0-3A3A-A827B2AF9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10531-D2DB-20D5-BFE9-D5560FA2B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86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EDBED-78FE-90A0-3A3A-A827B2AF9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/>
          <a:p>
            <a:r>
              <a:rPr lang="en-US" dirty="0"/>
              <a:t>For the Good of the Fraternity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10531-D2DB-20D5-BFE9-D5560FA2B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4995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F04F7-6493-E035-6455-C499172CBFD1}"/>
              </a:ext>
            </a:extLst>
          </p:cNvPr>
          <p:cNvSpPr txBox="1">
            <a:spLocks/>
          </p:cNvSpPr>
          <p:nvPr/>
        </p:nvSpPr>
        <p:spPr>
          <a:xfrm>
            <a:off x="982763" y="209876"/>
            <a:ext cx="7315200" cy="889306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 spc="-60" baseline="0">
                <a:solidFill>
                  <a:srgbClr val="1E1E1E"/>
                </a:solidFill>
                <a:latin typeface="Founders Grotesk Text Bold" panose="020B0503030202060204" pitchFamily="34" charset="77"/>
                <a:ea typeface="+mj-ea"/>
                <a:cs typeface="+mj-cs"/>
              </a:defRPr>
            </a:lvl1pPr>
          </a:lstStyle>
          <a:p>
            <a:r>
              <a:rPr lang="en-US"/>
              <a:t>Adjournment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DFC78-1921-F2F0-4C58-A160F2C22AEA}"/>
              </a:ext>
            </a:extLst>
          </p:cNvPr>
          <p:cNvSpPr txBox="1">
            <a:spLocks/>
          </p:cNvSpPr>
          <p:nvPr/>
        </p:nvSpPr>
        <p:spPr>
          <a:xfrm>
            <a:off x="917449" y="1099182"/>
            <a:ext cx="7036402" cy="5083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b="1" i="0" kern="1200">
                <a:solidFill>
                  <a:srgbClr val="1E1E1E"/>
                </a:solidFill>
                <a:latin typeface="Founders Grotesk Text Semibold" panose="020B0503030202060204" pitchFamily="34" charset="77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b="0" i="0" kern="1200">
                <a:solidFill>
                  <a:srgbClr val="1E1E1E"/>
                </a:solidFill>
                <a:latin typeface="Founders Grotesk Text Medium" panose="020B0503030202060204" pitchFamily="34" charset="77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b="0" i="0" kern="1200">
                <a:solidFill>
                  <a:srgbClr val="1E1E1E"/>
                </a:solidFill>
                <a:latin typeface="Founders Grotesk Text Medium" panose="020B0503030202060204" pitchFamily="34" charset="77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b="0" i="0" kern="1200">
                <a:solidFill>
                  <a:srgbClr val="1E1E1E"/>
                </a:solidFill>
                <a:latin typeface="Founders Grotesk Text Regular" panose="020B0503030202060204" pitchFamily="34" charset="77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b="0" i="0" kern="1200">
                <a:solidFill>
                  <a:srgbClr val="1E1E1E"/>
                </a:solidFill>
                <a:latin typeface="Founders Grotesk Text Regular" panose="020B0503030202060204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/>
            <a:r>
              <a:rPr lang="en-US" sz="2800" dirty="0">
                <a:solidFill>
                  <a:schemeClr val="tx1"/>
                </a:solidFill>
                <a:latin typeface="Founders Grotesk Text Bold"/>
                <a:cs typeface="Calibri"/>
              </a:rPr>
              <a:t>DON’T FORGET TO:</a:t>
            </a:r>
          </a:p>
          <a:p>
            <a:pPr marL="1257300" lvl="2" indent="-342900"/>
            <a:r>
              <a:rPr lang="en-US" sz="2400" dirty="0">
                <a:solidFill>
                  <a:schemeClr val="tx1"/>
                </a:solidFill>
                <a:latin typeface="Founders Grotesk Text Bold"/>
                <a:cs typeface="Calibri"/>
              </a:rPr>
              <a:t>XXXXXX</a:t>
            </a:r>
          </a:p>
          <a:p>
            <a:pPr marL="800100" lvl="1" indent="-342900"/>
            <a:r>
              <a:rPr lang="en-US" sz="2800" dirty="0">
                <a:solidFill>
                  <a:schemeClr val="tx1"/>
                </a:solidFill>
                <a:latin typeface="Founders Grotesk Text Bold"/>
                <a:cs typeface="Calibri"/>
              </a:rPr>
              <a:t>DATES TO KNOW FOR THIS WEEK:</a:t>
            </a:r>
          </a:p>
          <a:p>
            <a:pPr marL="1257300" lvl="2" indent="-342900"/>
            <a:r>
              <a:rPr lang="en-US" sz="2400" dirty="0">
                <a:solidFill>
                  <a:schemeClr val="tx1"/>
                </a:solidFill>
                <a:latin typeface="Founders Grotesk Text Bold"/>
                <a:cs typeface="Calibri"/>
              </a:rPr>
              <a:t>XXXXXX</a:t>
            </a:r>
          </a:p>
        </p:txBody>
      </p:sp>
    </p:spTree>
    <p:extLst>
      <p:ext uri="{BB962C8B-B14F-4D97-AF65-F5344CB8AC3E}">
        <p14:creationId xmlns:p14="http://schemas.microsoft.com/office/powerpoint/2010/main" val="1200477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EDBED-78FE-90A0-3A3A-A827B2AF9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/>
          <a:p>
            <a:r>
              <a:rPr lang="en-US" dirty="0"/>
              <a:t>Review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10531-D2DB-20D5-BFE9-D5560FA2B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811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EDBED-78FE-90A0-3A3A-A827B2AF9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/>
          <a:p>
            <a:r>
              <a:rPr lang="en-US" dirty="0"/>
              <a:t>Officer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10531-D2DB-20D5-BFE9-D5560FA2B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56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A1C5E-E7BD-4549-BD58-AAB0955EA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75656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en-US" sz="4000" b="1" dirty="0">
                <a:solidFill>
                  <a:schemeClr val="tx1"/>
                </a:solidFill>
                <a:latin typeface="Founders Grotesk Text Medium"/>
                <a:ea typeface="+mj-lt"/>
                <a:cs typeface="+mj-lt"/>
              </a:rPr>
              <a:t>Venerable Dean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C598D-7FA7-44D4-B1ED-DF1B5E76D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9420" y="896894"/>
            <a:ext cx="7036402" cy="50838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1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2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3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4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5</a:t>
            </a:r>
          </a:p>
        </p:txBody>
      </p:sp>
    </p:spTree>
    <p:extLst>
      <p:ext uri="{BB962C8B-B14F-4D97-AF65-F5344CB8AC3E}">
        <p14:creationId xmlns:p14="http://schemas.microsoft.com/office/powerpoint/2010/main" val="2020426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A1C5E-E7BD-4549-BD58-AAB0955EA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75656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en-US" sz="4000" b="1" dirty="0">
                <a:solidFill>
                  <a:schemeClr val="tx1"/>
                </a:solidFill>
                <a:latin typeface="Founders Grotesk Text Medium"/>
                <a:ea typeface="+mj-lt"/>
                <a:cs typeface="+mj-lt"/>
              </a:rPr>
              <a:t>Senior Dean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C598D-7FA7-44D4-B1ED-DF1B5E76D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9421" y="896894"/>
            <a:ext cx="7036402" cy="50838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1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2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3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4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5</a:t>
            </a:r>
          </a:p>
        </p:txBody>
      </p:sp>
    </p:spTree>
    <p:extLst>
      <p:ext uri="{BB962C8B-B14F-4D97-AF65-F5344CB8AC3E}">
        <p14:creationId xmlns:p14="http://schemas.microsoft.com/office/powerpoint/2010/main" val="973374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A1C5E-E7BD-4549-BD58-AAB0955EA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75656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en-US" sz="4000" b="1" dirty="0">
                <a:solidFill>
                  <a:schemeClr val="tx1"/>
                </a:solidFill>
                <a:latin typeface="Founders Grotesk Text Medium"/>
                <a:ea typeface="+mj-lt"/>
                <a:cs typeface="+mj-lt"/>
              </a:rPr>
              <a:t>Junior Dean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C598D-7FA7-44D4-B1ED-DF1B5E76D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9421" y="896894"/>
            <a:ext cx="7036402" cy="50838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1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2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3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4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5</a:t>
            </a:r>
          </a:p>
        </p:txBody>
      </p:sp>
    </p:spTree>
    <p:extLst>
      <p:ext uri="{BB962C8B-B14F-4D97-AF65-F5344CB8AC3E}">
        <p14:creationId xmlns:p14="http://schemas.microsoft.com/office/powerpoint/2010/main" val="2781865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A1C5E-E7BD-4549-BD58-AAB0955EA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75656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en-US" sz="4000" b="1" dirty="0">
                <a:solidFill>
                  <a:schemeClr val="tx1"/>
                </a:solidFill>
                <a:latin typeface="Founders Grotesk Text Medium"/>
                <a:ea typeface="+mj-lt"/>
                <a:cs typeface="+mj-lt"/>
              </a:rPr>
              <a:t>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C598D-7FA7-44D4-B1ED-DF1B5E76D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9421" y="896894"/>
            <a:ext cx="7036402" cy="50838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1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2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3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4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5</a:t>
            </a:r>
          </a:p>
        </p:txBody>
      </p:sp>
    </p:spTree>
    <p:extLst>
      <p:ext uri="{BB962C8B-B14F-4D97-AF65-F5344CB8AC3E}">
        <p14:creationId xmlns:p14="http://schemas.microsoft.com/office/powerpoint/2010/main" val="3301380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A1C5E-E7BD-4549-BD58-AAB0955EA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75656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en-US" sz="4000" b="1" dirty="0">
                <a:solidFill>
                  <a:schemeClr val="tx1"/>
                </a:solidFill>
                <a:latin typeface="Founders Grotesk Text Medium"/>
                <a:ea typeface="+mj-lt"/>
                <a:cs typeface="+mj-lt"/>
              </a:rPr>
              <a:t>Treasurer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C598D-7FA7-44D4-B1ED-DF1B5E76D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9421" y="887100"/>
            <a:ext cx="7036402" cy="50838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1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2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3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4</a:t>
            </a:r>
          </a:p>
          <a:p>
            <a:pPr marL="800100" lvl="1" indent="-342900"/>
            <a:r>
              <a:rPr lang="en-US" sz="1900" dirty="0">
                <a:solidFill>
                  <a:schemeClr val="tx1"/>
                </a:solidFill>
                <a:latin typeface="Founders Grotesk Text Bold"/>
                <a:cs typeface="Calibri"/>
              </a:rPr>
              <a:t>Item 5</a:t>
            </a:r>
          </a:p>
        </p:txBody>
      </p:sp>
    </p:spTree>
    <p:extLst>
      <p:ext uri="{BB962C8B-B14F-4D97-AF65-F5344CB8AC3E}">
        <p14:creationId xmlns:p14="http://schemas.microsoft.com/office/powerpoint/2010/main" val="314037857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Acacia 1">
      <a:dk1>
        <a:srgbClr val="000000"/>
      </a:dk1>
      <a:lt1>
        <a:srgbClr val="FFFFFF"/>
      </a:lt1>
      <a:dk2>
        <a:srgbClr val="545454"/>
      </a:dk2>
      <a:lt2>
        <a:srgbClr val="1E1E1E"/>
      </a:lt2>
      <a:accent1>
        <a:srgbClr val="F9E547"/>
      </a:accent1>
      <a:accent2>
        <a:srgbClr val="FAB900"/>
      </a:accent2>
      <a:accent3>
        <a:srgbClr val="006176"/>
      </a:accent3>
      <a:accent4>
        <a:srgbClr val="EE7008"/>
      </a:accent4>
      <a:accent5>
        <a:srgbClr val="008674"/>
      </a:accent5>
      <a:accent6>
        <a:srgbClr val="D5393D"/>
      </a:accent6>
      <a:hlink>
        <a:srgbClr val="008675"/>
      </a:hlink>
      <a:folHlink>
        <a:srgbClr val="F8E546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acia Fraternity PowerPoint Template" id="{0AFBCF99-287F-9643-B090-D4226C3CE7AC}" vid="{E47487B3-652B-364D-9252-4C105F293F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7E241CCFDAB2479BF25A15A1C4DEBF" ma:contentTypeVersion="18" ma:contentTypeDescription="Create a new document." ma:contentTypeScope="" ma:versionID="39ec4e4498c7f25efc8aff995299d71e">
  <xsd:schema xmlns:xsd="http://www.w3.org/2001/XMLSchema" xmlns:xs="http://www.w3.org/2001/XMLSchema" xmlns:p="http://schemas.microsoft.com/office/2006/metadata/properties" xmlns:ns2="2a8b4260-35e6-4c7e-8643-efa5eedd1f8e" xmlns:ns3="187d92dc-9496-4636-85b8-82ecfb0e3c1a" xmlns:ns4="http://schemas.microsoft.com/sharepoint/v4" targetNamespace="http://schemas.microsoft.com/office/2006/metadata/properties" ma:root="true" ma:fieldsID="a40b60940890b762bd11cadb7c2312c8" ns2:_="" ns3:_="" ns4:_="">
    <xsd:import namespace="2a8b4260-35e6-4c7e-8643-efa5eedd1f8e"/>
    <xsd:import namespace="187d92dc-9496-4636-85b8-82ecfb0e3c1a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Imag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8b4260-35e6-4c7e-8643-efa5eedd1f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Image" ma:index="20" nillable="true" ma:displayName="Image" ma:format="Thumbnail" ma:internalName="Image">
      <xsd:simpleType>
        <xsd:restriction base="dms:Unknown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83deb881-4beb-461e-a993-b8a5093dfa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7d92dc-9496-4636-85b8-82ecfb0e3c1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b65e1f5a-47ba-42ed-9505-f594c98f1f70}" ma:internalName="TaxCatchAll" ma:showField="CatchAllData" ma:web="187d92dc-9496-4636-85b8-82ecfb0e3c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5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 xmlns="2a8b4260-35e6-4c7e-8643-efa5eedd1f8e" xsi:nil="true"/>
    <TaxCatchAll xmlns="187d92dc-9496-4636-85b8-82ecfb0e3c1a" xsi:nil="true"/>
    <lcf76f155ced4ddcb4097134ff3c332f xmlns="2a8b4260-35e6-4c7e-8643-efa5eedd1f8e">
      <Terms xmlns="http://schemas.microsoft.com/office/infopath/2007/PartnerControls"/>
    </lcf76f155ced4ddcb4097134ff3c332f>
    <IconOverlay xmlns="http://schemas.microsoft.com/sharepoint/v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382545-17AC-40C7-8945-A5A8E108B4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8b4260-35e6-4c7e-8643-efa5eedd1f8e"/>
    <ds:schemaRef ds:uri="187d92dc-9496-4636-85b8-82ecfb0e3c1a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25B7810-A1A6-4BFD-A976-9EF28A535CE8}">
  <ds:schemaRefs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187d92dc-9496-4636-85b8-82ecfb0e3c1a"/>
    <ds:schemaRef ds:uri="http://purl.org/dc/elements/1.1/"/>
    <ds:schemaRef ds:uri="2a8b4260-35e6-4c7e-8643-efa5eedd1f8e"/>
    <ds:schemaRef ds:uri="http://schemas.microsoft.com/sharepoint/v4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6749048-4C72-4DB2-9C47-C14BC5DA7A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1211</TotalTime>
  <Words>196</Words>
  <Application>Microsoft Macintosh PowerPoint</Application>
  <PresentationFormat>Widescreen</PresentationFormat>
  <Paragraphs>102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Corbel</vt:lpstr>
      <vt:lpstr>Founders Grotesk Text Bold</vt:lpstr>
      <vt:lpstr>Founders Grotesk Text Light</vt:lpstr>
      <vt:lpstr>Founders Grotesk Text Medium</vt:lpstr>
      <vt:lpstr>Founders Grotesk Text Regular</vt:lpstr>
      <vt:lpstr>Founders Grotesk Text Semibold</vt:lpstr>
      <vt:lpstr>Wingdings 2</vt:lpstr>
      <vt:lpstr>Frame</vt:lpstr>
      <vt:lpstr>XXX CHAPTER Chapter Meeting DATE</vt:lpstr>
      <vt:lpstr>Roll Call</vt:lpstr>
      <vt:lpstr>Review of Minutes</vt:lpstr>
      <vt:lpstr>Officer Reports</vt:lpstr>
      <vt:lpstr>Venerable Dean</vt:lpstr>
      <vt:lpstr>Senior Dean</vt:lpstr>
      <vt:lpstr>Junior Dean</vt:lpstr>
      <vt:lpstr>Secretary</vt:lpstr>
      <vt:lpstr>Treasurer</vt:lpstr>
      <vt:lpstr>Recruitment Chair</vt:lpstr>
      <vt:lpstr>House Manager</vt:lpstr>
      <vt:lpstr>Advisor Reports</vt:lpstr>
      <vt:lpstr>Chapter Advisor</vt:lpstr>
      <vt:lpstr>House Corporation Board Member</vt:lpstr>
      <vt:lpstr>Committee Reports</vt:lpstr>
      <vt:lpstr>Recruitment Committee</vt:lpstr>
      <vt:lpstr>XXXX Committee</vt:lpstr>
      <vt:lpstr>Old Business</vt:lpstr>
      <vt:lpstr>New Business</vt:lpstr>
      <vt:lpstr>Announcements</vt:lpstr>
      <vt:lpstr>For the Good of the Fraternity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Larger Scope on Fraternity</dc:title>
  <dc:creator>CJ Van Antwerp</dc:creator>
  <cp:lastModifiedBy>Benjamin Turconi</cp:lastModifiedBy>
  <cp:revision>68</cp:revision>
  <dcterms:created xsi:type="dcterms:W3CDTF">2020-09-23T15:54:48Z</dcterms:created>
  <dcterms:modified xsi:type="dcterms:W3CDTF">2022-12-28T00:59:53Z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0x0101004D7E241CCFDAB2479BF25A15A1C4DEBF</vt:lpwstr>
  </property>
  <property fmtid="{D5CDD505-2E9C-101B-9397-08002B2CF9AE}" pid="3" name="MediaServiceImageTags">
    <vt:lpwstr/>
  </property>
</Properties>
</file>